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60" r:id="rId9"/>
    <p:sldId id="277" r:id="rId10"/>
    <p:sldId id="262" r:id="rId11"/>
    <p:sldId id="280" r:id="rId12"/>
    <p:sldId id="276" r:id="rId13"/>
    <p:sldId id="283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9C516-0C28-44B6-801C-25070E7A7F96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E18AA-3A0D-4F54-9804-E8E47681DB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4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E18AA-3A0D-4F54-9804-E8E47681DB8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22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1/29/2022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mtClean="0"/>
              <a:t>preservatives </a:t>
            </a:r>
            <a:r>
              <a:rPr lang="en-US" dirty="0" smtClean="0"/>
              <a:t>in pharmaceutical preparations</a:t>
            </a:r>
            <a:endParaRPr lang="en-US" dirty="0"/>
          </a:p>
        </p:txBody>
      </p:sp>
      <p:pic>
        <p:nvPicPr>
          <p:cNvPr id="4" name="Picture 2" descr="E:\micro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33400"/>
            <a:ext cx="1143000" cy="139700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819400" y="5943600"/>
            <a:ext cx="3764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Department of Pharmaceutics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066800"/>
            <a:ext cx="6858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CLASSIFICATION BASED ON SOURCE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lnSpc>
                <a:spcPct val="150000"/>
              </a:lnSpc>
              <a:buAutoNum type="arabicPeriod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Natural Preservatives: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Neem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Oil,Salt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(sodium chloride), 	Lemon, Honey </a:t>
            </a:r>
          </a:p>
          <a:p>
            <a:pPr fontAlgn="base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Artificial Preservatives: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Benzoates, Sodium benzoate, 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Sorbates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propionets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nitrites.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E:\micro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48144" cy="914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971800" y="6248400"/>
            <a:ext cx="3507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Department of Pharmaceutics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04800" y="936620"/>
            <a:ext cx="76962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Factors Affecting the efficacy  of Preservatives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Temperature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capacity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Presence of inactivating agents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Concentration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Inoculum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Size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product pH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00200" y="1447801"/>
            <a:ext cx="6553200" cy="3962400"/>
          </a:xfrm>
        </p:spPr>
        <p:txBody>
          <a:bodyPr/>
          <a:lstStyle/>
          <a:p>
            <a:pPr marL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Container and Packaging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Type and Initial Level of Contamination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n-US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Chemical Structure of the Preservatives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1143001"/>
            <a:ext cx="739140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fontAlgn="base">
              <a:lnSpc>
                <a:spcPct val="150000"/>
              </a:lnSpc>
              <a:spcBef>
                <a:spcPts val="300"/>
              </a:spcBef>
              <a:spcAft>
                <a:spcPts val="180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Test organisms that are recommended by all of the pharmacopoeias include,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Gram positive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coccus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Staphylococcus aureus.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Gram negative rod, Pseudomonas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aeruginosa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Fungi / mold,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Aspergillus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niger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Yeast, Candida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albicans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85800" y="457200"/>
            <a:ext cx="777240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Evaluation of microbial stability of formulations: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Contamination occurs from two origins: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during production and filling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during usage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Common test procedures: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screening tests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quantitative tests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Screening tests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Dip slides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Plate count methods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00200" y="1447800"/>
            <a:ext cx="6629400" cy="2362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Preservatives are substances that are commonly added to various foods and pharmaceutical products in order to prolong their shelf life.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Preservatives</a:t>
            </a:r>
            <a:endParaRPr lang="en-US" sz="3600" b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micro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48144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481329"/>
            <a:ext cx="6705600" cy="4233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1. Non-irritant.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2.  non-toxic.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3. stable.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4. compatible with other ingredients used in formulation.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5.  good antimicrobial agent and should exert wide spectrum of activity.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6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Ideal Properties of Preservatives</a:t>
            </a:r>
            <a:endParaRPr lang="en-US" sz="3600" b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E:\micro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48144" cy="91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1295400"/>
            <a:ext cx="6019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6.It must be potent.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7. It should maintain activity throughout product manufacturing, shelf life and usage.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adversely affect patient safety or tolerance of the product.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E:\micro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48144" cy="914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667000" y="6019800"/>
            <a:ext cx="3507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Department of Pharmaceutics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micro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48144" cy="914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667000" y="6019800"/>
            <a:ext cx="3507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Department of Pharmaceutics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1143000" cy="8683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endParaRPr lang="en-US" dirty="0"/>
          </a:p>
        </p:txBody>
      </p:sp>
      <p:pic>
        <p:nvPicPr>
          <p:cNvPr id="6" name="Picture 5" descr="Related image"/>
          <p:cNvPicPr/>
          <p:nvPr/>
        </p:nvPicPr>
        <p:blipFill>
          <a:blip r:embed="rId3" cstate="print">
            <a:lum bright="-8000" contrast="15000"/>
          </a:blip>
          <a:srcRect/>
          <a:stretch>
            <a:fillRect/>
          </a:stretch>
        </p:blipFill>
        <p:spPr bwMode="auto">
          <a:xfrm>
            <a:off x="1600200" y="1219200"/>
            <a:ext cx="6096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micro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48144" cy="914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667000" y="6019800"/>
            <a:ext cx="3507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Department of Pharmaceutics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405454"/>
            <a:ext cx="5791200" cy="564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micro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48144" cy="9144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667000" y="6019800"/>
            <a:ext cx="3507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Department of Pharmaceutics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980694"/>
            <a:ext cx="6248400" cy="4780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295400"/>
            <a:ext cx="7010400" cy="4419600"/>
          </a:xfrm>
        </p:spPr>
        <p:txBody>
          <a:bodyPr>
            <a:noAutofit/>
          </a:bodyPr>
          <a:lstStyle/>
          <a:p>
            <a:pPr fontAlgn="base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BASED ON MECHANISM OF ACTION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fontAlgn="base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1.Antioxidants: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 fontAlgn="base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Vitamin E, Vitamin C </a:t>
            </a:r>
          </a:p>
          <a:p>
            <a:pPr marL="566928" indent="-457200"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 Butyl dihydroxy toluene (BHT). 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Antimicrobial agents: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Benzoates 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Sorbates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Classification of Preservatives</a:t>
            </a:r>
            <a:endParaRPr lang="en-US" sz="3600" b="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7000" y="6248400"/>
            <a:ext cx="3507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Department of Pharmaceutics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Picture 4" descr="E:\micro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748144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143000"/>
            <a:ext cx="6781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Chelating agents: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Disodium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ethylenediamine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tetraacetic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acid 	(EDTA) 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Polyphosphates 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Citric acid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695</TotalTime>
  <Words>175</Words>
  <Application>Microsoft Office PowerPoint</Application>
  <PresentationFormat>On-screen Show (4:3)</PresentationFormat>
  <Paragraphs>59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Concourse</vt:lpstr>
      <vt:lpstr>preservatives in pharmaceutical preparations</vt:lpstr>
      <vt:lpstr>            Preservatives</vt:lpstr>
      <vt:lpstr>       Ideal Properties of Preservatives</vt:lpstr>
      <vt:lpstr>PowerPoint Presentation</vt:lpstr>
      <vt:lpstr>       </vt:lpstr>
      <vt:lpstr>PowerPoint Presentation</vt:lpstr>
      <vt:lpstr>PowerPoint Presentation</vt:lpstr>
      <vt:lpstr>       Classification of Preservatives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Disinfectants</dc:title>
  <dc:creator>mlritm</dc:creator>
  <cp:lastModifiedBy>mlrip</cp:lastModifiedBy>
  <cp:revision>125</cp:revision>
  <dcterms:created xsi:type="dcterms:W3CDTF">2006-08-16T00:00:00Z</dcterms:created>
  <dcterms:modified xsi:type="dcterms:W3CDTF">2022-01-29T06:24:20Z</dcterms:modified>
</cp:coreProperties>
</file>